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2" roundtripDataSignature="AMtx7mj7ARVMDC32l5ZAs0ll2sGmy2I6Y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e6ac122cb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ge6ac122cb5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e915a279b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e915a279bb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e915a279bb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ge915a279bb_0_9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Duplicate the original slide before trying the activity</a:t>
            </a:r>
            <a:endParaRPr/>
          </a:p>
        </p:txBody>
      </p:sp>
      <p:sp>
        <p:nvSpPr>
          <p:cNvPr id="177" name="Google Shape;17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e915a279bb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Duplicate the original slide before trying the activity</a:t>
            </a:r>
            <a:endParaRPr/>
          </a:p>
        </p:txBody>
      </p:sp>
      <p:sp>
        <p:nvSpPr>
          <p:cNvPr id="211" name="Google Shape;211;ge915a279bb_0_3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e915a279bb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Duplicate the original slide before trying the activity</a:t>
            </a:r>
            <a:endParaRPr/>
          </a:p>
        </p:txBody>
      </p:sp>
      <p:sp>
        <p:nvSpPr>
          <p:cNvPr id="245" name="Google Shape;245;ge915a279bb_0_6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" name="Google Shape;21;p8"/>
          <p:cNvSpPr txBox="1"/>
          <p:nvPr/>
        </p:nvSpPr>
        <p:spPr>
          <a:xfrm>
            <a:off x="1901562" y="1669644"/>
            <a:ext cx="6425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Red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8"/>
          <p:cNvSpPr txBox="1"/>
          <p:nvPr/>
        </p:nvSpPr>
        <p:spPr>
          <a:xfrm>
            <a:off x="5677473" y="1669644"/>
            <a:ext cx="83705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rPr>
              <a:t>Green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8"/>
          <p:cNvSpPr txBox="1"/>
          <p:nvPr/>
        </p:nvSpPr>
        <p:spPr>
          <a:xfrm>
            <a:off x="9636062" y="1669644"/>
            <a:ext cx="66861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Blue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" name="Google Shape;24;p8"/>
          <p:cNvPicPr preferRelativeResize="0"/>
          <p:nvPr/>
        </p:nvPicPr>
        <p:blipFill rotWithShape="1">
          <a:blip r:embed="rId2">
            <a:alphaModFix/>
          </a:blip>
          <a:srcRect b="28539" l="14754" r="12358" t="26862"/>
          <a:stretch/>
        </p:blipFill>
        <p:spPr>
          <a:xfrm>
            <a:off x="4712568" y="4713875"/>
            <a:ext cx="2766863" cy="1549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8"/>
          <p:cNvPicPr preferRelativeResize="0"/>
          <p:nvPr/>
        </p:nvPicPr>
        <p:blipFill rotWithShape="1">
          <a:blip r:embed="rId2">
            <a:alphaModFix/>
          </a:blip>
          <a:srcRect b="28539" l="14754" r="12358" t="26862"/>
          <a:stretch/>
        </p:blipFill>
        <p:spPr>
          <a:xfrm>
            <a:off x="838200" y="2115298"/>
            <a:ext cx="2766863" cy="1549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8"/>
          <p:cNvPicPr preferRelativeResize="0"/>
          <p:nvPr/>
        </p:nvPicPr>
        <p:blipFill rotWithShape="1">
          <a:blip r:embed="rId2">
            <a:alphaModFix/>
          </a:blip>
          <a:srcRect b="28539" l="14754" r="12358" t="26862"/>
          <a:stretch/>
        </p:blipFill>
        <p:spPr>
          <a:xfrm>
            <a:off x="8586937" y="2115298"/>
            <a:ext cx="2766863" cy="1549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8"/>
          <p:cNvPicPr preferRelativeResize="0"/>
          <p:nvPr/>
        </p:nvPicPr>
        <p:blipFill rotWithShape="1">
          <a:blip r:embed="rId2">
            <a:alphaModFix/>
          </a:blip>
          <a:srcRect b="28539" l="14754" r="12358" t="26862"/>
          <a:stretch/>
        </p:blipFill>
        <p:spPr>
          <a:xfrm>
            <a:off x="4712568" y="2115298"/>
            <a:ext cx="2766863" cy="15490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and Content">
  <p:cSld name="2_Title and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/>
          <p:nvPr/>
        </p:nvSpPr>
        <p:spPr>
          <a:xfrm>
            <a:off x="2901071" y="283897"/>
            <a:ext cx="6425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Red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9"/>
          <p:cNvSpPr txBox="1"/>
          <p:nvPr/>
        </p:nvSpPr>
        <p:spPr>
          <a:xfrm>
            <a:off x="5668306" y="283897"/>
            <a:ext cx="83705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rPr>
              <a:t>Green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9"/>
          <p:cNvSpPr txBox="1"/>
          <p:nvPr/>
        </p:nvSpPr>
        <p:spPr>
          <a:xfrm>
            <a:off x="4828888" y="2657451"/>
            <a:ext cx="66861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Blue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" name="Google Shape;32;p9"/>
          <p:cNvPicPr preferRelativeResize="0"/>
          <p:nvPr/>
        </p:nvPicPr>
        <p:blipFill rotWithShape="1">
          <a:blip r:embed="rId2">
            <a:alphaModFix/>
          </a:blip>
          <a:srcRect b="28539" l="14754" r="12358" t="26862"/>
          <a:stretch/>
        </p:blipFill>
        <p:spPr>
          <a:xfrm>
            <a:off x="5147716" y="5752455"/>
            <a:ext cx="1878234" cy="1051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9"/>
          <p:cNvPicPr preferRelativeResize="0"/>
          <p:nvPr/>
        </p:nvPicPr>
        <p:blipFill rotWithShape="1">
          <a:blip r:embed="rId2">
            <a:alphaModFix/>
          </a:blip>
          <a:srcRect b="28539" l="14754" r="12358" t="26862"/>
          <a:stretch/>
        </p:blipFill>
        <p:spPr>
          <a:xfrm>
            <a:off x="2286272" y="623734"/>
            <a:ext cx="1878234" cy="1051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9"/>
          <p:cNvPicPr preferRelativeResize="0"/>
          <p:nvPr/>
        </p:nvPicPr>
        <p:blipFill rotWithShape="1">
          <a:blip r:embed="rId2">
            <a:alphaModFix/>
          </a:blip>
          <a:srcRect b="28539" l="14754" r="12358" t="26862"/>
          <a:stretch/>
        </p:blipFill>
        <p:spPr>
          <a:xfrm>
            <a:off x="8345867" y="658423"/>
            <a:ext cx="1878234" cy="1051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9"/>
          <p:cNvPicPr preferRelativeResize="0"/>
          <p:nvPr/>
        </p:nvPicPr>
        <p:blipFill rotWithShape="1">
          <a:blip r:embed="rId2">
            <a:alphaModFix/>
          </a:blip>
          <a:srcRect b="28539" l="14754" r="12358" t="26862"/>
          <a:stretch/>
        </p:blipFill>
        <p:spPr>
          <a:xfrm>
            <a:off x="5147716" y="623733"/>
            <a:ext cx="1878234" cy="1051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9"/>
          <p:cNvPicPr preferRelativeResize="0"/>
          <p:nvPr/>
        </p:nvPicPr>
        <p:blipFill rotWithShape="1">
          <a:blip r:embed="rId2">
            <a:alphaModFix/>
          </a:blip>
          <a:srcRect b="28539" l="14754" r="12358" t="26862"/>
          <a:stretch/>
        </p:blipFill>
        <p:spPr>
          <a:xfrm>
            <a:off x="2286272" y="4688002"/>
            <a:ext cx="1878234" cy="1051567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9"/>
          <p:cNvSpPr txBox="1"/>
          <p:nvPr/>
        </p:nvSpPr>
        <p:spPr>
          <a:xfrm>
            <a:off x="2683647" y="4386118"/>
            <a:ext cx="107768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Player 1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" name="Google Shape;38;p9"/>
          <p:cNvPicPr preferRelativeResize="0"/>
          <p:nvPr/>
        </p:nvPicPr>
        <p:blipFill rotWithShape="1">
          <a:blip r:embed="rId2">
            <a:alphaModFix/>
          </a:blip>
          <a:srcRect b="28539" l="14754" r="12358" t="26862"/>
          <a:stretch/>
        </p:blipFill>
        <p:spPr>
          <a:xfrm>
            <a:off x="8348766" y="4688003"/>
            <a:ext cx="1878234" cy="1051567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9"/>
          <p:cNvSpPr txBox="1"/>
          <p:nvPr/>
        </p:nvSpPr>
        <p:spPr>
          <a:xfrm>
            <a:off x="8746141" y="4345919"/>
            <a:ext cx="107768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Player 2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" name="Google Shape;40;p9"/>
          <p:cNvPicPr preferRelativeResize="0"/>
          <p:nvPr/>
        </p:nvPicPr>
        <p:blipFill rotWithShape="1">
          <a:blip r:embed="rId2">
            <a:alphaModFix/>
          </a:blip>
          <a:srcRect b="28539" l="14754" r="12358" t="26862"/>
          <a:stretch/>
        </p:blipFill>
        <p:spPr>
          <a:xfrm>
            <a:off x="4208599" y="2996001"/>
            <a:ext cx="1878234" cy="1051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9"/>
          <p:cNvPicPr preferRelativeResize="0"/>
          <p:nvPr/>
        </p:nvPicPr>
        <p:blipFill rotWithShape="1">
          <a:blip r:embed="rId2">
            <a:alphaModFix/>
          </a:blip>
          <a:srcRect b="28539" l="14754" r="12358" t="26862"/>
          <a:stretch/>
        </p:blipFill>
        <p:spPr>
          <a:xfrm>
            <a:off x="2286272" y="2996001"/>
            <a:ext cx="1878234" cy="1051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 b="28539" l="14754" r="12358" t="26862"/>
          <a:stretch/>
        </p:blipFill>
        <p:spPr>
          <a:xfrm>
            <a:off x="363945" y="2996001"/>
            <a:ext cx="1878234" cy="1051567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9"/>
          <p:cNvSpPr txBox="1"/>
          <p:nvPr/>
        </p:nvSpPr>
        <p:spPr>
          <a:xfrm>
            <a:off x="981790" y="2657451"/>
            <a:ext cx="6425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Red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9"/>
          <p:cNvSpPr txBox="1"/>
          <p:nvPr/>
        </p:nvSpPr>
        <p:spPr>
          <a:xfrm>
            <a:off x="2803963" y="2657451"/>
            <a:ext cx="83705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rPr>
              <a:t>Green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9"/>
          <p:cNvSpPr txBox="1"/>
          <p:nvPr/>
        </p:nvSpPr>
        <p:spPr>
          <a:xfrm>
            <a:off x="8950678" y="331662"/>
            <a:ext cx="66861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Blue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9"/>
          <p:cNvSpPr txBox="1"/>
          <p:nvPr/>
        </p:nvSpPr>
        <p:spPr>
          <a:xfrm>
            <a:off x="10891382" y="2657451"/>
            <a:ext cx="66861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Blue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7" name="Google Shape;47;p9"/>
          <p:cNvPicPr preferRelativeResize="0"/>
          <p:nvPr/>
        </p:nvPicPr>
        <p:blipFill rotWithShape="1">
          <a:blip r:embed="rId2">
            <a:alphaModFix/>
          </a:blip>
          <a:srcRect b="28539" l="14754" r="12358" t="26862"/>
          <a:stretch/>
        </p:blipFill>
        <p:spPr>
          <a:xfrm>
            <a:off x="10271093" y="2996001"/>
            <a:ext cx="1878234" cy="1051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9"/>
          <p:cNvPicPr preferRelativeResize="0"/>
          <p:nvPr/>
        </p:nvPicPr>
        <p:blipFill rotWithShape="1">
          <a:blip r:embed="rId2">
            <a:alphaModFix/>
          </a:blip>
          <a:srcRect b="28539" l="14754" r="12358" t="26862"/>
          <a:stretch/>
        </p:blipFill>
        <p:spPr>
          <a:xfrm>
            <a:off x="8348766" y="2996001"/>
            <a:ext cx="1878234" cy="1051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9"/>
          <p:cNvPicPr preferRelativeResize="0"/>
          <p:nvPr/>
        </p:nvPicPr>
        <p:blipFill rotWithShape="1">
          <a:blip r:embed="rId2">
            <a:alphaModFix/>
          </a:blip>
          <a:srcRect b="28539" l="14754" r="12358" t="26862"/>
          <a:stretch/>
        </p:blipFill>
        <p:spPr>
          <a:xfrm>
            <a:off x="6426439" y="2996001"/>
            <a:ext cx="1878234" cy="1051567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9"/>
          <p:cNvSpPr txBox="1"/>
          <p:nvPr/>
        </p:nvSpPr>
        <p:spPr>
          <a:xfrm>
            <a:off x="7044284" y="2657451"/>
            <a:ext cx="6425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Red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9"/>
          <p:cNvSpPr txBox="1"/>
          <p:nvPr/>
        </p:nvSpPr>
        <p:spPr>
          <a:xfrm>
            <a:off x="8866457" y="2657451"/>
            <a:ext cx="83705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rPr>
              <a:t>Green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>
  <p:cSld name="1_Title and Conten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6" name="Google Shape;56;p10"/>
          <p:cNvSpPr txBox="1"/>
          <p:nvPr/>
        </p:nvSpPr>
        <p:spPr>
          <a:xfrm>
            <a:off x="1901562" y="53978"/>
            <a:ext cx="6425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Red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0"/>
          <p:cNvSpPr txBox="1"/>
          <p:nvPr/>
        </p:nvSpPr>
        <p:spPr>
          <a:xfrm>
            <a:off x="5677473" y="53978"/>
            <a:ext cx="83705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rPr>
              <a:t>Green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0"/>
          <p:cNvSpPr txBox="1"/>
          <p:nvPr/>
        </p:nvSpPr>
        <p:spPr>
          <a:xfrm>
            <a:off x="9636062" y="53978"/>
            <a:ext cx="66861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Blue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9" name="Google Shape;59;p10"/>
          <p:cNvPicPr preferRelativeResize="0"/>
          <p:nvPr/>
        </p:nvPicPr>
        <p:blipFill rotWithShape="1">
          <a:blip r:embed="rId2">
            <a:alphaModFix/>
          </a:blip>
          <a:srcRect b="28539" l="14754" r="12358" t="26862"/>
          <a:stretch/>
        </p:blipFill>
        <p:spPr>
          <a:xfrm>
            <a:off x="4712568" y="4713875"/>
            <a:ext cx="2766863" cy="1549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0"/>
          <p:cNvPicPr preferRelativeResize="0"/>
          <p:nvPr/>
        </p:nvPicPr>
        <p:blipFill rotWithShape="1">
          <a:blip r:embed="rId2">
            <a:alphaModFix/>
          </a:blip>
          <a:srcRect b="28539" l="14754" r="12358" t="26862"/>
          <a:stretch/>
        </p:blipFill>
        <p:spPr>
          <a:xfrm>
            <a:off x="838200" y="499632"/>
            <a:ext cx="2766863" cy="1549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0"/>
          <p:cNvPicPr preferRelativeResize="0"/>
          <p:nvPr/>
        </p:nvPicPr>
        <p:blipFill rotWithShape="1">
          <a:blip r:embed="rId2">
            <a:alphaModFix/>
          </a:blip>
          <a:srcRect b="28539" l="14754" r="12358" t="26862"/>
          <a:stretch/>
        </p:blipFill>
        <p:spPr>
          <a:xfrm>
            <a:off x="8586937" y="499632"/>
            <a:ext cx="2766863" cy="1549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0"/>
          <p:cNvPicPr preferRelativeResize="0"/>
          <p:nvPr/>
        </p:nvPicPr>
        <p:blipFill rotWithShape="1">
          <a:blip r:embed="rId2">
            <a:alphaModFix/>
          </a:blip>
          <a:srcRect b="28539" l="14754" r="12358" t="26862"/>
          <a:stretch/>
        </p:blipFill>
        <p:spPr>
          <a:xfrm>
            <a:off x="4712568" y="499632"/>
            <a:ext cx="2766863" cy="1549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0"/>
          <p:cNvPicPr preferRelativeResize="0"/>
          <p:nvPr/>
        </p:nvPicPr>
        <p:blipFill rotWithShape="1">
          <a:blip r:embed="rId2">
            <a:alphaModFix/>
          </a:blip>
          <a:srcRect b="28539" l="14754" r="12358" t="26862"/>
          <a:stretch/>
        </p:blipFill>
        <p:spPr>
          <a:xfrm>
            <a:off x="1945706" y="2730505"/>
            <a:ext cx="2766863" cy="1549084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0"/>
          <p:cNvSpPr txBox="1"/>
          <p:nvPr/>
        </p:nvSpPr>
        <p:spPr>
          <a:xfrm>
            <a:off x="2790294" y="2301269"/>
            <a:ext cx="107768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Player 1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5" name="Google Shape;65;p10"/>
          <p:cNvPicPr preferRelativeResize="0"/>
          <p:nvPr/>
        </p:nvPicPr>
        <p:blipFill rotWithShape="1">
          <a:blip r:embed="rId2">
            <a:alphaModFix/>
          </a:blip>
          <a:srcRect b="28539" l="14754" r="12358" t="26862"/>
          <a:stretch/>
        </p:blipFill>
        <p:spPr>
          <a:xfrm>
            <a:off x="7479430" y="2730505"/>
            <a:ext cx="2766863" cy="1549084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0"/>
          <p:cNvSpPr txBox="1"/>
          <p:nvPr/>
        </p:nvSpPr>
        <p:spPr>
          <a:xfrm>
            <a:off x="8324019" y="2301269"/>
            <a:ext cx="107768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Player 2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/>
              <a:t>M&amp;M Sorting</a:t>
            </a:r>
            <a:endParaRPr/>
          </a:p>
        </p:txBody>
      </p:sp>
      <p:sp>
        <p:nvSpPr>
          <p:cNvPr id="72" name="Google Shape;72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ge6ac122cb5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18261" y="4970816"/>
            <a:ext cx="706483" cy="693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ge6ac122cb5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8166" y="5116600"/>
            <a:ext cx="706483" cy="693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ge6ac122cb5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48263" y="5001951"/>
            <a:ext cx="706483" cy="693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ge6ac122cb5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41771" y="5204312"/>
            <a:ext cx="706483" cy="693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ge6ac122cb5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25278" y="5111116"/>
            <a:ext cx="706483" cy="693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ge6ac122cb5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00224" y="4935812"/>
            <a:ext cx="706483" cy="700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ge6ac122cb5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88535" y="4959369"/>
            <a:ext cx="706483" cy="700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ge6ac122cb5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68705" y="4932455"/>
            <a:ext cx="706483" cy="700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ge6ac122cb5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02663" y="5286237"/>
            <a:ext cx="706483" cy="700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ge6ac122cb5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289171" y="5291381"/>
            <a:ext cx="706483" cy="700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ge6ac122cb5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093767" y="4933388"/>
            <a:ext cx="706484" cy="715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ge6ac122cb5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521946" y="4826183"/>
            <a:ext cx="706484" cy="715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ge6ac122cb5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762398" y="5034316"/>
            <a:ext cx="706484" cy="715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ge6ac122cb5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28084" y="5014075"/>
            <a:ext cx="706484" cy="715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ge6ac122cb5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22156" y="5326720"/>
            <a:ext cx="706484" cy="715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ge6ac122cb5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71686" y="5032986"/>
            <a:ext cx="706483" cy="693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ge6ac122cb5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01174" y="5342339"/>
            <a:ext cx="706483" cy="700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ge6ac122cb5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375842" y="4925099"/>
            <a:ext cx="706484" cy="715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ge6ac122cb5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96706" y="5289329"/>
            <a:ext cx="706483" cy="693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ge6ac122cb5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18552" y="4963771"/>
            <a:ext cx="706483" cy="693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ge6ac122cb5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57660" y="5263890"/>
            <a:ext cx="706483" cy="693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ge6ac122cb5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18552" y="5098882"/>
            <a:ext cx="706483" cy="693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ge6ac122cb5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670028" y="5060169"/>
            <a:ext cx="706483" cy="700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ge6ac122cb5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37309" y="4926839"/>
            <a:ext cx="706483" cy="700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ge6ac122cb5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236852" y="5391892"/>
            <a:ext cx="706483" cy="700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ge6ac122cb5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90059" y="5292913"/>
            <a:ext cx="706483" cy="700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ge6ac122cb5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118258" y="4937708"/>
            <a:ext cx="706484" cy="715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ge6ac122cb5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148659" y="4816116"/>
            <a:ext cx="706484" cy="715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ge6ac122cb5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835748" y="5382454"/>
            <a:ext cx="706484" cy="715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ge6ac122cb5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947695" y="4927259"/>
            <a:ext cx="706484" cy="715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ge915a279bb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18261" y="4970816"/>
            <a:ext cx="706483" cy="693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ge915a279bb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8166" y="5116600"/>
            <a:ext cx="706483" cy="693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ge915a279bb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48263" y="5001951"/>
            <a:ext cx="706483" cy="693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ge915a279bb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41771" y="5204312"/>
            <a:ext cx="706483" cy="693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ge915a279bb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25278" y="5111116"/>
            <a:ext cx="706483" cy="693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ge915a279bb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00224" y="4935812"/>
            <a:ext cx="706483" cy="700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ge915a279bb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88535" y="4959369"/>
            <a:ext cx="706483" cy="700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ge915a279bb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68705" y="4932455"/>
            <a:ext cx="706483" cy="700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ge915a279bb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02663" y="5286237"/>
            <a:ext cx="706483" cy="700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ge915a279bb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289171" y="5291381"/>
            <a:ext cx="706483" cy="700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ge915a279bb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093767" y="4933388"/>
            <a:ext cx="706484" cy="715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ge915a279bb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521946" y="4826183"/>
            <a:ext cx="706484" cy="715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ge915a279bb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762398" y="5034316"/>
            <a:ext cx="706484" cy="715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ge915a279bb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28084" y="5014075"/>
            <a:ext cx="706484" cy="715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ge915a279bb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22156" y="5326720"/>
            <a:ext cx="706484" cy="715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ge915a279bb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71686" y="5032986"/>
            <a:ext cx="706483" cy="693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ge915a279bb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01174" y="5342339"/>
            <a:ext cx="706483" cy="700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ge915a279bb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375842" y="4925099"/>
            <a:ext cx="706484" cy="715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ge915a279bb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96706" y="5289329"/>
            <a:ext cx="706483" cy="693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ge915a279bb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18552" y="4963771"/>
            <a:ext cx="706483" cy="693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ge915a279bb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57660" y="5263890"/>
            <a:ext cx="706483" cy="693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ge915a279bb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18552" y="5098882"/>
            <a:ext cx="706483" cy="693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e915a279bb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670028" y="5060169"/>
            <a:ext cx="706483" cy="700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ge915a279bb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37309" y="4926839"/>
            <a:ext cx="706483" cy="700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ge915a279bb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236852" y="5391892"/>
            <a:ext cx="706483" cy="700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ge915a279bb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90059" y="5292913"/>
            <a:ext cx="706483" cy="700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ge915a279bb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118258" y="4937708"/>
            <a:ext cx="706484" cy="715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ge915a279bb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148659" y="4816116"/>
            <a:ext cx="706484" cy="715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e915a279bb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835748" y="5382454"/>
            <a:ext cx="706484" cy="715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ge915a279bb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947695" y="4927259"/>
            <a:ext cx="706484" cy="715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ge915a279bb_0_9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18261" y="4970816"/>
            <a:ext cx="706483" cy="693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ge915a279bb_0_9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8166" y="5116600"/>
            <a:ext cx="706483" cy="693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ge915a279bb_0_9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48263" y="5001951"/>
            <a:ext cx="706483" cy="693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ge915a279bb_0_9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41771" y="5204312"/>
            <a:ext cx="706483" cy="693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ge915a279bb_0_9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25278" y="5111116"/>
            <a:ext cx="706483" cy="693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ge915a279bb_0_9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00224" y="4935812"/>
            <a:ext cx="706483" cy="700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ge915a279bb_0_9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88535" y="4959369"/>
            <a:ext cx="706483" cy="700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ge915a279bb_0_9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68705" y="4932455"/>
            <a:ext cx="706483" cy="700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ge915a279bb_0_9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02663" y="5286237"/>
            <a:ext cx="706483" cy="700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ge915a279bb_0_9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289171" y="5291381"/>
            <a:ext cx="706483" cy="700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ge915a279bb_0_9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093767" y="4933388"/>
            <a:ext cx="706484" cy="715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ge915a279bb_0_9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521946" y="4826183"/>
            <a:ext cx="706484" cy="715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ge915a279bb_0_9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762398" y="5034316"/>
            <a:ext cx="706484" cy="715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ge915a279bb_0_9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28084" y="5014075"/>
            <a:ext cx="706484" cy="715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ge915a279bb_0_9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22156" y="5326720"/>
            <a:ext cx="706484" cy="715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ge915a279bb_0_9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71686" y="5032986"/>
            <a:ext cx="706483" cy="693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ge915a279bb_0_9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01174" y="5342339"/>
            <a:ext cx="706483" cy="700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ge915a279bb_0_9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375842" y="4925099"/>
            <a:ext cx="706484" cy="715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ge915a279bb_0_9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96706" y="5289329"/>
            <a:ext cx="706483" cy="693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ge915a279bb_0_9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18552" y="4963771"/>
            <a:ext cx="706483" cy="693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ge915a279bb_0_9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57660" y="5263890"/>
            <a:ext cx="706483" cy="693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ge915a279bb_0_9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18552" y="5098882"/>
            <a:ext cx="706483" cy="693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ge915a279bb_0_9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670028" y="5060169"/>
            <a:ext cx="706483" cy="700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ge915a279bb_0_9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37309" y="4926839"/>
            <a:ext cx="706483" cy="700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ge915a279bb_0_9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236852" y="5391892"/>
            <a:ext cx="706483" cy="700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ge915a279bb_0_9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90059" y="5292913"/>
            <a:ext cx="706483" cy="700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ge915a279bb_0_9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118258" y="4937708"/>
            <a:ext cx="706484" cy="715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ge915a279bb_0_9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148659" y="4816116"/>
            <a:ext cx="706484" cy="715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ge915a279bb_0_9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835748" y="5382454"/>
            <a:ext cx="706484" cy="715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ge915a279bb_0_9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947695" y="4927259"/>
            <a:ext cx="706484" cy="715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Google Shape;17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93648" y="6046625"/>
            <a:ext cx="435743" cy="427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13791" y="5877519"/>
            <a:ext cx="435743" cy="427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23888" y="5762870"/>
            <a:ext cx="435743" cy="427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17396" y="5965231"/>
            <a:ext cx="435743" cy="427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00903" y="5872035"/>
            <a:ext cx="435743" cy="427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865206" y="6188722"/>
            <a:ext cx="435743" cy="431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681340" y="6244797"/>
            <a:ext cx="435743" cy="431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67584" y="5833972"/>
            <a:ext cx="435743" cy="431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78288" y="6049615"/>
            <a:ext cx="435743" cy="431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364796" y="6054759"/>
            <a:ext cx="435743" cy="431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272095" y="5772691"/>
            <a:ext cx="435744" cy="4415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323451" y="5829165"/>
            <a:ext cx="435744" cy="4415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838023" y="5803679"/>
            <a:ext cx="435744" cy="4415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81662" y="6209833"/>
            <a:ext cx="435744" cy="4415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97781" y="6096083"/>
            <a:ext cx="435744" cy="4415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18890" y="6164632"/>
            <a:ext cx="435743" cy="427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76799" y="6105717"/>
            <a:ext cx="435743" cy="431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642567" y="5942143"/>
            <a:ext cx="435744" cy="4415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72331" y="6050248"/>
            <a:ext cx="435743" cy="427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37990" y="5786649"/>
            <a:ext cx="435743" cy="427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3285" y="6024809"/>
            <a:ext cx="435743" cy="427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94177" y="5859801"/>
            <a:ext cx="435743" cy="427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68574" y="6193780"/>
            <a:ext cx="435743" cy="431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67488" y="5923142"/>
            <a:ext cx="435743" cy="431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18670" y="6182777"/>
            <a:ext cx="435743" cy="431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63270" y="6125136"/>
            <a:ext cx="435743" cy="431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130087" y="6076623"/>
            <a:ext cx="435744" cy="44155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465638" y="5846053"/>
            <a:ext cx="435744" cy="44155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11373" y="6151817"/>
            <a:ext cx="435744" cy="44155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786265" y="5944096"/>
            <a:ext cx="435744" cy="4415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Google Shape;213;ge915a279bb_0_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93648" y="6046625"/>
            <a:ext cx="435743" cy="427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ge915a279bb_0_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13791" y="5877519"/>
            <a:ext cx="435743" cy="427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ge915a279bb_0_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23888" y="5762870"/>
            <a:ext cx="435743" cy="427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ge915a279bb_0_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17396" y="5965231"/>
            <a:ext cx="435743" cy="427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ge915a279bb_0_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00903" y="5872035"/>
            <a:ext cx="435743" cy="427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ge915a279bb_0_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865206" y="6188722"/>
            <a:ext cx="435743" cy="431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ge915a279bb_0_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681340" y="6244797"/>
            <a:ext cx="435743" cy="431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ge915a279bb_0_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67584" y="5833972"/>
            <a:ext cx="435743" cy="431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ge915a279bb_0_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78288" y="6049615"/>
            <a:ext cx="435743" cy="431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ge915a279bb_0_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364796" y="6054759"/>
            <a:ext cx="435743" cy="431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ge915a279bb_0_3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272095" y="5772691"/>
            <a:ext cx="435744" cy="44155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ge915a279bb_0_3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323451" y="5829165"/>
            <a:ext cx="435744" cy="44155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ge915a279bb_0_3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838023" y="5803679"/>
            <a:ext cx="435744" cy="44155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ge915a279bb_0_3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81662" y="6209833"/>
            <a:ext cx="435744" cy="44155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ge915a279bb_0_3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97781" y="6096083"/>
            <a:ext cx="435744" cy="44155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ge915a279bb_0_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18890" y="6164632"/>
            <a:ext cx="435743" cy="427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ge915a279bb_0_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76799" y="6105717"/>
            <a:ext cx="435743" cy="431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ge915a279bb_0_3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642567" y="5942143"/>
            <a:ext cx="435744" cy="441554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ge915a279bb_0_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72331" y="6050248"/>
            <a:ext cx="435743" cy="427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ge915a279bb_0_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37990" y="5786649"/>
            <a:ext cx="435743" cy="427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ge915a279bb_0_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3285" y="6024809"/>
            <a:ext cx="435743" cy="427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ge915a279bb_0_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94177" y="5859801"/>
            <a:ext cx="435743" cy="427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ge915a279bb_0_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68574" y="6193780"/>
            <a:ext cx="435743" cy="431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ge915a279bb_0_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67488" y="5923142"/>
            <a:ext cx="435743" cy="431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ge915a279bb_0_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18670" y="6182777"/>
            <a:ext cx="435743" cy="431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ge915a279bb_0_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63270" y="6125136"/>
            <a:ext cx="435743" cy="431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ge915a279bb_0_3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130087" y="6076623"/>
            <a:ext cx="435744" cy="441554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ge915a279bb_0_3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465638" y="5846053"/>
            <a:ext cx="435744" cy="441554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ge915a279bb_0_3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11373" y="6151817"/>
            <a:ext cx="435744" cy="441554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ge915a279bb_0_3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786265" y="5944096"/>
            <a:ext cx="435744" cy="4415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" name="Google Shape;247;ge915a279bb_0_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93648" y="6046625"/>
            <a:ext cx="435743" cy="427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ge915a279bb_0_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13791" y="5877519"/>
            <a:ext cx="435743" cy="427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ge915a279bb_0_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23888" y="5762870"/>
            <a:ext cx="435743" cy="427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ge915a279bb_0_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17396" y="5965231"/>
            <a:ext cx="435743" cy="427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ge915a279bb_0_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00903" y="5872035"/>
            <a:ext cx="435743" cy="427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ge915a279bb_0_6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865206" y="6188722"/>
            <a:ext cx="435743" cy="431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ge915a279bb_0_6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681340" y="6244797"/>
            <a:ext cx="435743" cy="431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ge915a279bb_0_6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67584" y="5833972"/>
            <a:ext cx="435743" cy="431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ge915a279bb_0_6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78288" y="6049615"/>
            <a:ext cx="435743" cy="431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ge915a279bb_0_6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364796" y="6054759"/>
            <a:ext cx="435743" cy="431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ge915a279bb_0_6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272095" y="5772691"/>
            <a:ext cx="435744" cy="44155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ge915a279bb_0_6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323451" y="5829165"/>
            <a:ext cx="435744" cy="44155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ge915a279bb_0_6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838023" y="5803679"/>
            <a:ext cx="435744" cy="44155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ge915a279bb_0_6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81662" y="6209833"/>
            <a:ext cx="435744" cy="44155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ge915a279bb_0_6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97781" y="6096083"/>
            <a:ext cx="435744" cy="44155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ge915a279bb_0_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18890" y="6164632"/>
            <a:ext cx="435743" cy="427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ge915a279bb_0_6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76799" y="6105717"/>
            <a:ext cx="435743" cy="431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ge915a279bb_0_6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642567" y="5942143"/>
            <a:ext cx="435744" cy="44155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ge915a279bb_0_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72331" y="6050248"/>
            <a:ext cx="435743" cy="427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ge915a279bb_0_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37990" y="5786649"/>
            <a:ext cx="435743" cy="427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ge915a279bb_0_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3285" y="6024809"/>
            <a:ext cx="435743" cy="427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ge915a279bb_0_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94177" y="5859801"/>
            <a:ext cx="435743" cy="427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ge915a279bb_0_6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68574" y="6193780"/>
            <a:ext cx="435743" cy="431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ge915a279bb_0_6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67488" y="5923142"/>
            <a:ext cx="435743" cy="431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ge915a279bb_0_6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18670" y="6182777"/>
            <a:ext cx="435743" cy="431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ge915a279bb_0_6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63270" y="6125136"/>
            <a:ext cx="435743" cy="431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ge915a279bb_0_6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130087" y="6076623"/>
            <a:ext cx="435744" cy="441554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ge915a279bb_0_6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465638" y="5846053"/>
            <a:ext cx="435744" cy="441554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ge915a279bb_0_6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11373" y="6151817"/>
            <a:ext cx="435744" cy="441554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ge915a279bb_0_6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786265" y="5944096"/>
            <a:ext cx="435744" cy="4415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2021-08-06T18:56:30Z</dcterms:created>
  <dc:creator>William Lambert</dc:creator>
</cp:coreProperties>
</file>